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242242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993504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временами дождь, гроза, шквал. Ветер юго-западный 8-13, порывы 15-20 м/с. Температура воздуха ночью 15-17, 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Ветер 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14394</TotalTime>
  <Words>616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4080</cp:revision>
  <cp:lastPrinted>2021-07-01T03:56:27Z</cp:lastPrinted>
  <dcterms:created xsi:type="dcterms:W3CDTF">2018-03-27T06:03:00Z</dcterms:created>
  <dcterms:modified xsi:type="dcterms:W3CDTF">2026-05-20T07:00:40Z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